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1"/>
  </p:notesMasterIdLst>
  <p:sldIdLst>
    <p:sldId id="266" r:id="rId5"/>
    <p:sldId id="258" r:id="rId6"/>
    <p:sldId id="274" r:id="rId7"/>
    <p:sldId id="273" r:id="rId8"/>
    <p:sldId id="267" r:id="rId9"/>
    <p:sldId id="276" r:id="rId10"/>
    <p:sldId id="272" r:id="rId11"/>
    <p:sldId id="275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77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amsungOne 450C" panose="020B0506030303020204" charset="0"/>
      <p:regular r:id="rId26"/>
    </p:embeddedFont>
    <p:embeddedFont>
      <p:font typeface="SamsungOne 800C" panose="020B0906030303020204" charset="0"/>
      <p:bold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44546A"/>
    <a:srgbClr val="005FD2"/>
    <a:srgbClr val="FFCC00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алерия Власова" userId="36e5900a0d124aaf" providerId="LiveId" clId="{D6B527A9-7105-4AAA-87F5-A6AB52C7147E}"/>
    <pc:docChg chg="undo custSel addSld modSld">
      <pc:chgData name="Валерия Власова" userId="36e5900a0d124aaf" providerId="LiveId" clId="{D6B527A9-7105-4AAA-87F5-A6AB52C7147E}" dt="2022-05-27T03:10:19.309" v="1292" actId="1076"/>
      <pc:docMkLst>
        <pc:docMk/>
      </pc:docMkLst>
      <pc:sldChg chg="delSp modSp mod">
        <pc:chgData name="Валерия Власова" userId="36e5900a0d124aaf" providerId="LiveId" clId="{D6B527A9-7105-4AAA-87F5-A6AB52C7147E}" dt="2022-05-27T01:34:36.689" v="556" actId="478"/>
        <pc:sldMkLst>
          <pc:docMk/>
          <pc:sldMk cId="1235961192" sldId="267"/>
        </pc:sldMkLst>
        <pc:spChg chg="del mod">
          <ac:chgData name="Валерия Власова" userId="36e5900a0d124aaf" providerId="LiveId" clId="{D6B527A9-7105-4AAA-87F5-A6AB52C7147E}" dt="2022-05-27T01:34:36.689" v="556" actId="478"/>
          <ac:spMkLst>
            <pc:docMk/>
            <pc:sldMk cId="1235961192" sldId="267"/>
            <ac:spMk id="2" creationId="{00000000-0000-0000-0000-000000000000}"/>
          </ac:spMkLst>
        </pc:spChg>
      </pc:sldChg>
      <pc:sldChg chg="delSp modSp mod">
        <pc:chgData name="Валерия Власова" userId="36e5900a0d124aaf" providerId="LiveId" clId="{D6B527A9-7105-4AAA-87F5-A6AB52C7147E}" dt="2022-05-27T01:34:29.445" v="552" actId="478"/>
        <pc:sldMkLst>
          <pc:docMk/>
          <pc:sldMk cId="2819359048" sldId="272"/>
        </pc:sldMkLst>
        <pc:spChg chg="del mod">
          <ac:chgData name="Валерия Власова" userId="36e5900a0d124aaf" providerId="LiveId" clId="{D6B527A9-7105-4AAA-87F5-A6AB52C7147E}" dt="2022-05-27T01:34:29.445" v="552" actId="478"/>
          <ac:spMkLst>
            <pc:docMk/>
            <pc:sldMk cId="2819359048" sldId="272"/>
            <ac:spMk id="2" creationId="{00000000-0000-0000-0000-000000000000}"/>
          </ac:spMkLst>
        </pc:spChg>
        <pc:spChg chg="mod">
          <ac:chgData name="Валерия Власова" userId="36e5900a0d124aaf" providerId="LiveId" clId="{D6B527A9-7105-4AAA-87F5-A6AB52C7147E}" dt="2022-05-27T00:39:24.437" v="5" actId="20577"/>
          <ac:spMkLst>
            <pc:docMk/>
            <pc:sldMk cId="2819359048" sldId="272"/>
            <ac:spMk id="4" creationId="{00000000-0000-0000-0000-000000000000}"/>
          </ac:spMkLst>
        </pc:spChg>
      </pc:sldChg>
      <pc:sldChg chg="delSp modSp mod">
        <pc:chgData name="Валерия Власова" userId="36e5900a0d124aaf" providerId="LiveId" clId="{D6B527A9-7105-4AAA-87F5-A6AB52C7147E}" dt="2022-05-27T01:34:40.556" v="558" actId="478"/>
        <pc:sldMkLst>
          <pc:docMk/>
          <pc:sldMk cId="628674404" sldId="273"/>
        </pc:sldMkLst>
        <pc:spChg chg="del mod">
          <ac:chgData name="Валерия Власова" userId="36e5900a0d124aaf" providerId="LiveId" clId="{D6B527A9-7105-4AAA-87F5-A6AB52C7147E}" dt="2022-05-27T01:34:40.556" v="558" actId="478"/>
          <ac:spMkLst>
            <pc:docMk/>
            <pc:sldMk cId="628674404" sldId="273"/>
            <ac:spMk id="2" creationId="{00000000-0000-0000-0000-000000000000}"/>
          </ac:spMkLst>
        </pc:spChg>
      </pc:sldChg>
      <pc:sldChg chg="delSp modSp mod">
        <pc:chgData name="Валерия Власова" userId="36e5900a0d124aaf" providerId="LiveId" clId="{D6B527A9-7105-4AAA-87F5-A6AB52C7147E}" dt="2022-05-27T01:34:45.081" v="560" actId="478"/>
        <pc:sldMkLst>
          <pc:docMk/>
          <pc:sldMk cId="1174687816" sldId="274"/>
        </pc:sldMkLst>
        <pc:spChg chg="del mod">
          <ac:chgData name="Валерия Власова" userId="36e5900a0d124aaf" providerId="LiveId" clId="{D6B527A9-7105-4AAA-87F5-A6AB52C7147E}" dt="2022-05-27T01:34:45.081" v="560" actId="478"/>
          <ac:spMkLst>
            <pc:docMk/>
            <pc:sldMk cId="1174687816" sldId="274"/>
            <ac:spMk id="2" creationId="{00000000-0000-0000-0000-000000000000}"/>
          </ac:spMkLst>
        </pc:spChg>
      </pc:sldChg>
      <pc:sldChg chg="addSp delSp modSp mod">
        <pc:chgData name="Валерия Власова" userId="36e5900a0d124aaf" providerId="LiveId" clId="{D6B527A9-7105-4AAA-87F5-A6AB52C7147E}" dt="2022-05-27T01:05:52.716" v="300" actId="1076"/>
        <pc:sldMkLst>
          <pc:docMk/>
          <pc:sldMk cId="1237733809" sldId="275"/>
        </pc:sldMkLst>
        <pc:spChg chg="del mod">
          <ac:chgData name="Валерия Власова" userId="36e5900a0d124aaf" providerId="LiveId" clId="{D6B527A9-7105-4AAA-87F5-A6AB52C7147E}" dt="2022-05-27T01:02:36.426" v="259" actId="478"/>
          <ac:spMkLst>
            <pc:docMk/>
            <pc:sldMk cId="1237733809" sldId="275"/>
            <ac:spMk id="2" creationId="{00000000-0000-0000-0000-000000000000}"/>
          </ac:spMkLst>
        </pc:spChg>
        <pc:spChg chg="add del mod">
          <ac:chgData name="Валерия Власова" userId="36e5900a0d124aaf" providerId="LiveId" clId="{D6B527A9-7105-4AAA-87F5-A6AB52C7147E}" dt="2022-05-27T01:05:23.016" v="289" actId="478"/>
          <ac:spMkLst>
            <pc:docMk/>
            <pc:sldMk cId="1237733809" sldId="275"/>
            <ac:spMk id="4" creationId="{BC0C3060-04A7-7143-524F-13E330902252}"/>
          </ac:spMkLst>
        </pc:spChg>
        <pc:spChg chg="add del mod">
          <ac:chgData name="Валерия Власова" userId="36e5900a0d124aaf" providerId="LiveId" clId="{D6B527A9-7105-4AAA-87F5-A6AB52C7147E}" dt="2022-05-27T01:05:26.687" v="291" actId="478"/>
          <ac:spMkLst>
            <pc:docMk/>
            <pc:sldMk cId="1237733809" sldId="275"/>
            <ac:spMk id="7" creationId="{F823C43F-265A-7375-A852-8C679960DF99}"/>
          </ac:spMkLst>
        </pc:spChg>
        <pc:spChg chg="mod">
          <ac:chgData name="Валерия Власова" userId="36e5900a0d124aaf" providerId="LiveId" clId="{D6B527A9-7105-4AAA-87F5-A6AB52C7147E}" dt="2022-05-27T00:49:27.574" v="55" actId="1076"/>
          <ac:spMkLst>
            <pc:docMk/>
            <pc:sldMk cId="1237733809" sldId="275"/>
            <ac:spMk id="12" creationId="{140E1865-44A0-4E7C-9FF3-7BEB2032DE74}"/>
          </ac:spMkLst>
        </pc:spChg>
        <pc:spChg chg="add del mod">
          <ac:chgData name="Валерия Власова" userId="36e5900a0d124aaf" providerId="LiveId" clId="{D6B527A9-7105-4AAA-87F5-A6AB52C7147E}" dt="2022-05-27T01:05:31.319" v="293" actId="478"/>
          <ac:spMkLst>
            <pc:docMk/>
            <pc:sldMk cId="1237733809" sldId="275"/>
            <ac:spMk id="20" creationId="{36477F86-0140-289B-915B-AD7318388DE5}"/>
          </ac:spMkLst>
        </pc:spChg>
        <pc:picChg chg="add mod">
          <ac:chgData name="Валерия Власова" userId="36e5900a0d124aaf" providerId="LiveId" clId="{D6B527A9-7105-4AAA-87F5-A6AB52C7147E}" dt="2022-05-27T01:05:40.607" v="296" actId="14100"/>
          <ac:picMkLst>
            <pc:docMk/>
            <pc:sldMk cId="1237733809" sldId="275"/>
            <ac:picMk id="5" creationId="{5198715C-7AEB-CA81-B6C3-705DBFD8574C}"/>
          </ac:picMkLst>
        </pc:picChg>
        <pc:picChg chg="add del">
          <ac:chgData name="Валерия Власова" userId="36e5900a0d124aaf" providerId="LiveId" clId="{D6B527A9-7105-4AAA-87F5-A6AB52C7147E}" dt="2022-05-27T00:52:34.710" v="98" actId="478"/>
          <ac:picMkLst>
            <pc:docMk/>
            <pc:sldMk cId="1237733809" sldId="275"/>
            <ac:picMk id="6" creationId="{A6B6A80D-80E6-1911-AE81-E466CFD30DD2}"/>
          </ac:picMkLst>
        </pc:picChg>
        <pc:picChg chg="add del">
          <ac:chgData name="Валерия Власова" userId="36e5900a0d124aaf" providerId="LiveId" clId="{D6B527A9-7105-4AAA-87F5-A6AB52C7147E}" dt="2022-05-27T00:55:44.171" v="211" actId="478"/>
          <ac:picMkLst>
            <pc:docMk/>
            <pc:sldMk cId="1237733809" sldId="275"/>
            <ac:picMk id="8" creationId="{748F8C5A-392F-B224-37E2-172D42ED73A8}"/>
          </ac:picMkLst>
        </pc:picChg>
        <pc:picChg chg="del">
          <ac:chgData name="Валерия Власова" userId="36e5900a0d124aaf" providerId="LiveId" clId="{D6B527A9-7105-4AAA-87F5-A6AB52C7147E}" dt="2022-05-27T00:39:55.008" v="6" actId="478"/>
          <ac:picMkLst>
            <pc:docMk/>
            <pc:sldMk cId="1237733809" sldId="275"/>
            <ac:picMk id="9" creationId="{E38045D0-F7D3-40B6-85EA-80F0AD8BA5D7}"/>
          </ac:picMkLst>
        </pc:picChg>
        <pc:picChg chg="add del">
          <ac:chgData name="Валерия Власова" userId="36e5900a0d124aaf" providerId="LiveId" clId="{D6B527A9-7105-4AAA-87F5-A6AB52C7147E}" dt="2022-05-27T00:55:57.161" v="213" actId="478"/>
          <ac:picMkLst>
            <pc:docMk/>
            <pc:sldMk cId="1237733809" sldId="275"/>
            <ac:picMk id="10" creationId="{E8ABF382-DEC1-DFAD-DB1B-6F2A1F7C64A9}"/>
          </ac:picMkLst>
        </pc:picChg>
        <pc:picChg chg="add del mod">
          <ac:chgData name="Валерия Власова" userId="36e5900a0d124aaf" providerId="LiveId" clId="{D6B527A9-7105-4AAA-87F5-A6AB52C7147E}" dt="2022-05-27T00:56:41.602" v="216" actId="478"/>
          <ac:picMkLst>
            <pc:docMk/>
            <pc:sldMk cId="1237733809" sldId="275"/>
            <ac:picMk id="11" creationId="{D539C877-2644-EE14-5335-71BBC5D4586E}"/>
          </ac:picMkLst>
        </pc:picChg>
        <pc:picChg chg="add del">
          <ac:chgData name="Валерия Власова" userId="36e5900a0d124aaf" providerId="LiveId" clId="{D6B527A9-7105-4AAA-87F5-A6AB52C7147E}" dt="2022-05-27T00:56:54.073" v="218" actId="478"/>
          <ac:picMkLst>
            <pc:docMk/>
            <pc:sldMk cId="1237733809" sldId="275"/>
            <ac:picMk id="13" creationId="{A155569E-FFE9-8A65-2BC6-F0A918C1B28D}"/>
          </ac:picMkLst>
        </pc:picChg>
        <pc:picChg chg="add del">
          <ac:chgData name="Валерия Власова" userId="36e5900a0d124aaf" providerId="LiveId" clId="{D6B527A9-7105-4AAA-87F5-A6AB52C7147E}" dt="2022-05-27T00:58:04.164" v="220" actId="478"/>
          <ac:picMkLst>
            <pc:docMk/>
            <pc:sldMk cId="1237733809" sldId="275"/>
            <ac:picMk id="14" creationId="{9E619E61-9357-1EAF-3546-5377E0822AB6}"/>
          </ac:picMkLst>
        </pc:picChg>
        <pc:picChg chg="add del">
          <ac:chgData name="Валерия Власова" userId="36e5900a0d124aaf" providerId="LiveId" clId="{D6B527A9-7105-4AAA-87F5-A6AB52C7147E}" dt="2022-05-27T00:58:27.004" v="222" actId="478"/>
          <ac:picMkLst>
            <pc:docMk/>
            <pc:sldMk cId="1237733809" sldId="275"/>
            <ac:picMk id="15" creationId="{AEAF493E-625C-AAD2-3820-717B1D9D8597}"/>
          </ac:picMkLst>
        </pc:picChg>
        <pc:picChg chg="add del">
          <ac:chgData name="Валерия Власова" userId="36e5900a0d124aaf" providerId="LiveId" clId="{D6B527A9-7105-4AAA-87F5-A6AB52C7147E}" dt="2022-05-27T00:58:46.829" v="224" actId="478"/>
          <ac:picMkLst>
            <pc:docMk/>
            <pc:sldMk cId="1237733809" sldId="275"/>
            <ac:picMk id="16" creationId="{2A986F8C-E951-05A3-0883-D1317A481462}"/>
          </ac:picMkLst>
        </pc:picChg>
        <pc:picChg chg="add del mod modCrop">
          <ac:chgData name="Валерия Власова" userId="36e5900a0d124aaf" providerId="LiveId" clId="{D6B527A9-7105-4AAA-87F5-A6AB52C7147E}" dt="2022-05-27T00:59:54.281" v="239" actId="478"/>
          <ac:picMkLst>
            <pc:docMk/>
            <pc:sldMk cId="1237733809" sldId="275"/>
            <ac:picMk id="17" creationId="{344DCD4B-8B56-7B9C-C553-8E297C2C333F}"/>
          </ac:picMkLst>
        </pc:picChg>
        <pc:picChg chg="add del mod">
          <ac:chgData name="Валерия Власова" userId="36e5900a0d124aaf" providerId="LiveId" clId="{D6B527A9-7105-4AAA-87F5-A6AB52C7147E}" dt="2022-05-27T01:00:38.953" v="241" actId="478"/>
          <ac:picMkLst>
            <pc:docMk/>
            <pc:sldMk cId="1237733809" sldId="275"/>
            <ac:picMk id="19" creationId="{D6E8DCF5-19A6-4E7E-7BAF-C2475A82A0F0}"/>
          </ac:picMkLst>
        </pc:picChg>
        <pc:picChg chg="add del mod">
          <ac:chgData name="Валерия Власова" userId="36e5900a0d124aaf" providerId="LiveId" clId="{D6B527A9-7105-4AAA-87F5-A6AB52C7147E}" dt="2022-05-27T01:03:51.670" v="276" actId="478"/>
          <ac:picMkLst>
            <pc:docMk/>
            <pc:sldMk cId="1237733809" sldId="275"/>
            <ac:picMk id="22" creationId="{4BDD4AAA-F369-DDA8-C568-D9365503C7E6}"/>
          </ac:picMkLst>
        </pc:picChg>
        <pc:picChg chg="add mod">
          <ac:chgData name="Валерия Власова" userId="36e5900a0d124aaf" providerId="LiveId" clId="{D6B527A9-7105-4AAA-87F5-A6AB52C7147E}" dt="2022-05-27T01:05:52.716" v="300" actId="1076"/>
          <ac:picMkLst>
            <pc:docMk/>
            <pc:sldMk cId="1237733809" sldId="275"/>
            <ac:picMk id="24" creationId="{D03D7D9E-8837-A1CF-4B37-930F25920438}"/>
          </ac:picMkLst>
        </pc:picChg>
        <pc:picChg chg="add mod">
          <ac:chgData name="Валерия Власова" userId="36e5900a0d124aaf" providerId="LiveId" clId="{D6B527A9-7105-4AAA-87F5-A6AB52C7147E}" dt="2022-05-27T01:05:44.908" v="298" actId="1076"/>
          <ac:picMkLst>
            <pc:docMk/>
            <pc:sldMk cId="1237733809" sldId="275"/>
            <ac:picMk id="1026" creationId="{D5353DFF-5FE0-3E92-8782-BF6F62DCF805}"/>
          </ac:picMkLst>
        </pc:picChg>
      </pc:sldChg>
      <pc:sldChg chg="delSp modSp mod">
        <pc:chgData name="Валерия Власова" userId="36e5900a0d124aaf" providerId="LiveId" clId="{D6B527A9-7105-4AAA-87F5-A6AB52C7147E}" dt="2022-05-27T01:34:33.147" v="554" actId="478"/>
        <pc:sldMkLst>
          <pc:docMk/>
          <pc:sldMk cId="1995746752" sldId="276"/>
        </pc:sldMkLst>
        <pc:spChg chg="del mod">
          <ac:chgData name="Валерия Власова" userId="36e5900a0d124aaf" providerId="LiveId" clId="{D6B527A9-7105-4AAA-87F5-A6AB52C7147E}" dt="2022-05-27T01:34:33.147" v="554" actId="478"/>
          <ac:spMkLst>
            <pc:docMk/>
            <pc:sldMk cId="1995746752" sldId="276"/>
            <ac:spMk id="2" creationId="{B6960AFA-569B-49B3-AC61-2944F8F93F3F}"/>
          </ac:spMkLst>
        </pc:spChg>
      </pc:sldChg>
      <pc:sldChg chg="addSp delSp modSp new mod">
        <pc:chgData name="Валерия Власова" userId="36e5900a0d124aaf" providerId="LiveId" clId="{D6B527A9-7105-4AAA-87F5-A6AB52C7147E}" dt="2022-05-27T01:13:18.770" v="345" actId="14100"/>
        <pc:sldMkLst>
          <pc:docMk/>
          <pc:sldMk cId="90547897" sldId="278"/>
        </pc:sldMkLst>
        <pc:spChg chg="del mod">
          <ac:chgData name="Валерия Власова" userId="36e5900a0d124aaf" providerId="LiveId" clId="{D6B527A9-7105-4AAA-87F5-A6AB52C7147E}" dt="2022-05-27T01:10:44.484" v="319" actId="478"/>
          <ac:spMkLst>
            <pc:docMk/>
            <pc:sldMk cId="90547897" sldId="278"/>
            <ac:spMk id="2" creationId="{96768BA0-4586-8554-696A-9965B22A36E7}"/>
          </ac:spMkLst>
        </pc:spChg>
        <pc:spChg chg="mod">
          <ac:chgData name="Валерия Власова" userId="36e5900a0d124aaf" providerId="LiveId" clId="{D6B527A9-7105-4AAA-87F5-A6AB52C7147E}" dt="2022-05-27T01:09:59.390" v="311" actId="1076"/>
          <ac:spMkLst>
            <pc:docMk/>
            <pc:sldMk cId="90547897" sldId="278"/>
            <ac:spMk id="4" creationId="{783806AC-4F40-F19E-A2E0-26202AE14B80}"/>
          </ac:spMkLst>
        </pc:spChg>
        <pc:picChg chg="add mod modCrop">
          <ac:chgData name="Валерия Власова" userId="36e5900a0d124aaf" providerId="LiveId" clId="{D6B527A9-7105-4AAA-87F5-A6AB52C7147E}" dt="2022-05-27T01:10:47.357" v="320" actId="1076"/>
          <ac:picMkLst>
            <pc:docMk/>
            <pc:sldMk cId="90547897" sldId="278"/>
            <ac:picMk id="6" creationId="{8BF8845C-950A-A239-ABB5-BACAB4A213C0}"/>
          </ac:picMkLst>
        </pc:picChg>
        <pc:picChg chg="add del mod">
          <ac:chgData name="Валерия Власова" userId="36e5900a0d124aaf" providerId="LiveId" clId="{D6B527A9-7105-4AAA-87F5-A6AB52C7147E}" dt="2022-05-27T01:11:07.674" v="322" actId="478"/>
          <ac:picMkLst>
            <pc:docMk/>
            <pc:sldMk cId="90547897" sldId="278"/>
            <ac:picMk id="7" creationId="{15209D42-DF45-9287-403F-4FBB3B8726B2}"/>
          </ac:picMkLst>
        </pc:picChg>
        <pc:picChg chg="add mod modCrop">
          <ac:chgData name="Валерия Власова" userId="36e5900a0d124aaf" providerId="LiveId" clId="{D6B527A9-7105-4AAA-87F5-A6AB52C7147E}" dt="2022-05-27T01:12:32.759" v="336" actId="1076"/>
          <ac:picMkLst>
            <pc:docMk/>
            <pc:sldMk cId="90547897" sldId="278"/>
            <ac:picMk id="9" creationId="{B175DA64-94CC-52DA-AD3C-7F4CC2B654DF}"/>
          </ac:picMkLst>
        </pc:picChg>
        <pc:picChg chg="add mod modCrop">
          <ac:chgData name="Валерия Власова" userId="36e5900a0d124aaf" providerId="LiveId" clId="{D6B527A9-7105-4AAA-87F5-A6AB52C7147E}" dt="2022-05-27T01:13:18.770" v="345" actId="14100"/>
          <ac:picMkLst>
            <pc:docMk/>
            <pc:sldMk cId="90547897" sldId="278"/>
            <ac:picMk id="11" creationId="{F36016AC-BAC0-44E6-4F46-BE0C35E62445}"/>
          </ac:picMkLst>
        </pc:picChg>
      </pc:sldChg>
      <pc:sldChg chg="addSp delSp modSp new mod">
        <pc:chgData name="Валерия Власова" userId="36e5900a0d124aaf" providerId="LiveId" clId="{D6B527A9-7105-4AAA-87F5-A6AB52C7147E}" dt="2022-05-27T01:34:21.026" v="550" actId="478"/>
        <pc:sldMkLst>
          <pc:docMk/>
          <pc:sldMk cId="35708057" sldId="279"/>
        </pc:sldMkLst>
        <pc:spChg chg="del mod">
          <ac:chgData name="Валерия Власова" userId="36e5900a0d124aaf" providerId="LiveId" clId="{D6B527A9-7105-4AAA-87F5-A6AB52C7147E}" dt="2022-05-27T01:34:21.026" v="550" actId="478"/>
          <ac:spMkLst>
            <pc:docMk/>
            <pc:sldMk cId="35708057" sldId="279"/>
            <ac:spMk id="2" creationId="{AB1EDF31-44A8-E1E0-BE89-5AE2DFCDEE39}"/>
          </ac:spMkLst>
        </pc:spChg>
        <pc:spChg chg="mod">
          <ac:chgData name="Валерия Власова" userId="36e5900a0d124aaf" providerId="LiveId" clId="{D6B527A9-7105-4AAA-87F5-A6AB52C7147E}" dt="2022-05-27T01:14:13.918" v="378" actId="1076"/>
          <ac:spMkLst>
            <pc:docMk/>
            <pc:sldMk cId="35708057" sldId="279"/>
            <ac:spMk id="4" creationId="{3C05BBCB-832F-2F9B-BE6D-258CB08B538A}"/>
          </ac:spMkLst>
        </pc:spChg>
        <pc:picChg chg="add mod modCrop">
          <ac:chgData name="Валерия Власова" userId="36e5900a0d124aaf" providerId="LiveId" clId="{D6B527A9-7105-4AAA-87F5-A6AB52C7147E}" dt="2022-05-27T01:19:20.645" v="401" actId="14100"/>
          <ac:picMkLst>
            <pc:docMk/>
            <pc:sldMk cId="35708057" sldId="279"/>
            <ac:picMk id="6" creationId="{C53B8B8A-8DC1-6A2D-03AE-67C47CF8EECF}"/>
          </ac:picMkLst>
        </pc:picChg>
        <pc:picChg chg="add mod modCrop">
          <ac:chgData name="Валерия Власова" userId="36e5900a0d124aaf" providerId="LiveId" clId="{D6B527A9-7105-4AAA-87F5-A6AB52C7147E}" dt="2022-05-27T01:19:16.640" v="400" actId="1076"/>
          <ac:picMkLst>
            <pc:docMk/>
            <pc:sldMk cId="35708057" sldId="279"/>
            <ac:picMk id="8" creationId="{8111E7F1-CD9F-31CD-D161-6B6862E844D8}"/>
          </ac:picMkLst>
        </pc:picChg>
      </pc:sldChg>
      <pc:sldChg chg="addSp delSp modSp new mod">
        <pc:chgData name="Валерия Власова" userId="36e5900a0d124aaf" providerId="LiveId" clId="{D6B527A9-7105-4AAA-87F5-A6AB52C7147E}" dt="2022-05-27T01:24:13.636" v="484" actId="1076"/>
        <pc:sldMkLst>
          <pc:docMk/>
          <pc:sldMk cId="2318308883" sldId="280"/>
        </pc:sldMkLst>
        <pc:spChg chg="del mod">
          <ac:chgData name="Валерия Власова" userId="36e5900a0d124aaf" providerId="LiveId" clId="{D6B527A9-7105-4AAA-87F5-A6AB52C7147E}" dt="2022-05-27T01:22:26.256" v="462" actId="478"/>
          <ac:spMkLst>
            <pc:docMk/>
            <pc:sldMk cId="2318308883" sldId="280"/>
            <ac:spMk id="2" creationId="{04C5A5C3-B67B-CCDD-7C46-97E8F7CE7537}"/>
          </ac:spMkLst>
        </pc:spChg>
        <pc:spChg chg="mod">
          <ac:chgData name="Валерия Власова" userId="36e5900a0d124aaf" providerId="LiveId" clId="{D6B527A9-7105-4AAA-87F5-A6AB52C7147E}" dt="2022-05-27T01:19:45.656" v="441" actId="14100"/>
          <ac:spMkLst>
            <pc:docMk/>
            <pc:sldMk cId="2318308883" sldId="280"/>
            <ac:spMk id="4" creationId="{29218227-B753-84A6-F0EB-9FB34B0EBCDB}"/>
          </ac:spMkLst>
        </pc:spChg>
        <pc:picChg chg="add mod modCrop">
          <ac:chgData name="Валерия Власова" userId="36e5900a0d124aaf" providerId="LiveId" clId="{D6B527A9-7105-4AAA-87F5-A6AB52C7147E}" dt="2022-05-27T01:24:10.519" v="483" actId="14100"/>
          <ac:picMkLst>
            <pc:docMk/>
            <pc:sldMk cId="2318308883" sldId="280"/>
            <ac:picMk id="6" creationId="{8C947EB6-CCF9-6291-D3FC-CFE0DB266790}"/>
          </ac:picMkLst>
        </pc:picChg>
        <pc:picChg chg="add mod modCrop">
          <ac:chgData name="Валерия Власова" userId="36e5900a0d124aaf" providerId="LiveId" clId="{D6B527A9-7105-4AAA-87F5-A6AB52C7147E}" dt="2022-05-27T01:24:13.636" v="484" actId="1076"/>
          <ac:picMkLst>
            <pc:docMk/>
            <pc:sldMk cId="2318308883" sldId="280"/>
            <ac:picMk id="8" creationId="{E9F75B5F-0BDA-A86E-F0D9-6187BE44BD02}"/>
          </ac:picMkLst>
        </pc:picChg>
        <pc:picChg chg="add del mod modCrop">
          <ac:chgData name="Валерия Власова" userId="36e5900a0d124aaf" providerId="LiveId" clId="{D6B527A9-7105-4AAA-87F5-A6AB52C7147E}" dt="2022-05-27T01:23:29.057" v="471" actId="478"/>
          <ac:picMkLst>
            <pc:docMk/>
            <pc:sldMk cId="2318308883" sldId="280"/>
            <ac:picMk id="10" creationId="{0EC6EBDA-B758-DBD8-BBC7-B1F6E6A74186}"/>
          </ac:picMkLst>
        </pc:picChg>
      </pc:sldChg>
      <pc:sldChg chg="addSp delSp modSp new mod">
        <pc:chgData name="Валерия Власова" userId="36e5900a0d124aaf" providerId="LiveId" clId="{D6B527A9-7105-4AAA-87F5-A6AB52C7147E}" dt="2022-05-27T01:24:19.935" v="485" actId="14100"/>
        <pc:sldMkLst>
          <pc:docMk/>
          <pc:sldMk cId="1840766862" sldId="281"/>
        </pc:sldMkLst>
        <pc:spChg chg="del mod">
          <ac:chgData name="Валерия Власова" userId="36e5900a0d124aaf" providerId="LiveId" clId="{D6B527A9-7105-4AAA-87F5-A6AB52C7147E}" dt="2022-05-27T01:23:45.135" v="479" actId="478"/>
          <ac:spMkLst>
            <pc:docMk/>
            <pc:sldMk cId="1840766862" sldId="281"/>
            <ac:spMk id="2" creationId="{DFF0CEE2-6E88-11FB-2463-70B12CB958BC}"/>
          </ac:spMkLst>
        </pc:spChg>
        <pc:spChg chg="del">
          <ac:chgData name="Валерия Власова" userId="36e5900a0d124aaf" providerId="LiveId" clId="{D6B527A9-7105-4AAA-87F5-A6AB52C7147E}" dt="2022-05-27T01:23:39.049" v="476" actId="478"/>
          <ac:spMkLst>
            <pc:docMk/>
            <pc:sldMk cId="1840766862" sldId="281"/>
            <ac:spMk id="4" creationId="{EE072329-FC9D-68C2-9430-86BB41E88242}"/>
          </ac:spMkLst>
        </pc:spChg>
        <pc:picChg chg="add mod">
          <ac:chgData name="Валерия Власова" userId="36e5900a0d124aaf" providerId="LiveId" clId="{D6B527A9-7105-4AAA-87F5-A6AB52C7147E}" dt="2022-05-27T01:24:19.935" v="485" actId="14100"/>
          <ac:picMkLst>
            <pc:docMk/>
            <pc:sldMk cId="1840766862" sldId="281"/>
            <ac:picMk id="5" creationId="{67109040-B7A1-CA27-6568-6E6D5984017F}"/>
          </ac:picMkLst>
        </pc:picChg>
      </pc:sldChg>
      <pc:sldChg chg="addSp delSp modSp new mod">
        <pc:chgData name="Валерия Власова" userId="36e5900a0d124aaf" providerId="LiveId" clId="{D6B527A9-7105-4AAA-87F5-A6AB52C7147E}" dt="2022-05-27T01:25:39.386" v="512" actId="1076"/>
        <pc:sldMkLst>
          <pc:docMk/>
          <pc:sldMk cId="3603799666" sldId="282"/>
        </pc:sldMkLst>
        <pc:spChg chg="del mod">
          <ac:chgData name="Валерия Власова" userId="36e5900a0d124aaf" providerId="LiveId" clId="{D6B527A9-7105-4AAA-87F5-A6AB52C7147E}" dt="2022-05-27T01:25:19.053" v="495" actId="478"/>
          <ac:spMkLst>
            <pc:docMk/>
            <pc:sldMk cId="3603799666" sldId="282"/>
            <ac:spMk id="2" creationId="{CD69BD49-914F-2439-73D1-DC5939CC6939}"/>
          </ac:spMkLst>
        </pc:spChg>
        <pc:spChg chg="mod">
          <ac:chgData name="Валерия Власова" userId="36e5900a0d124aaf" providerId="LiveId" clId="{D6B527A9-7105-4AAA-87F5-A6AB52C7147E}" dt="2022-05-27T01:25:33.969" v="511" actId="1076"/>
          <ac:spMkLst>
            <pc:docMk/>
            <pc:sldMk cId="3603799666" sldId="282"/>
            <ac:spMk id="4" creationId="{A2BB4C43-9B93-5004-673C-A89197A51D31}"/>
          </ac:spMkLst>
        </pc:spChg>
        <pc:picChg chg="add mod modCrop">
          <ac:chgData name="Валерия Власова" userId="36e5900a0d124aaf" providerId="LiveId" clId="{D6B527A9-7105-4AAA-87F5-A6AB52C7147E}" dt="2022-05-27T01:25:39.386" v="512" actId="1076"/>
          <ac:picMkLst>
            <pc:docMk/>
            <pc:sldMk cId="3603799666" sldId="282"/>
            <ac:picMk id="6" creationId="{61CABFB5-217D-6A4E-065D-5EE5CE8C629A}"/>
          </ac:picMkLst>
        </pc:picChg>
      </pc:sldChg>
      <pc:sldChg chg="addSp delSp modSp new mod">
        <pc:chgData name="Валерия Власова" userId="36e5900a0d124aaf" providerId="LiveId" clId="{D6B527A9-7105-4AAA-87F5-A6AB52C7147E}" dt="2022-05-27T03:10:19.309" v="1292" actId="1076"/>
        <pc:sldMkLst>
          <pc:docMk/>
          <pc:sldMk cId="3500194607" sldId="283"/>
        </pc:sldMkLst>
        <pc:spChg chg="del mod">
          <ac:chgData name="Валерия Власова" userId="36e5900a0d124aaf" providerId="LiveId" clId="{D6B527A9-7105-4AAA-87F5-A6AB52C7147E}" dt="2022-05-27T01:34:13.418" v="548" actId="478"/>
          <ac:spMkLst>
            <pc:docMk/>
            <pc:sldMk cId="3500194607" sldId="283"/>
            <ac:spMk id="2" creationId="{2C51C134-F353-C712-A72B-2FDA2A1CC8E7}"/>
          </ac:spMkLst>
        </pc:spChg>
        <pc:spChg chg="mod">
          <ac:chgData name="Валерия Власова" userId="36e5900a0d124aaf" providerId="LiveId" clId="{D6B527A9-7105-4AAA-87F5-A6AB52C7147E}" dt="2022-05-27T02:20:58.264" v="1034" actId="1076"/>
          <ac:spMkLst>
            <pc:docMk/>
            <pc:sldMk cId="3500194607" sldId="283"/>
            <ac:spMk id="4" creationId="{9D994B12-D899-A42E-7FEB-35D07180AF43}"/>
          </ac:spMkLst>
        </pc:spChg>
        <pc:spChg chg="add mod">
          <ac:chgData name="Валерия Власова" userId="36e5900a0d124aaf" providerId="LiveId" clId="{D6B527A9-7105-4AAA-87F5-A6AB52C7147E}" dt="2022-05-27T03:10:19.309" v="1292" actId="1076"/>
          <ac:spMkLst>
            <pc:docMk/>
            <pc:sldMk cId="3500194607" sldId="283"/>
            <ac:spMk id="11" creationId="{73E8023A-425E-0249-A9AE-42B9FA1B860E}"/>
          </ac:spMkLst>
        </pc:spChg>
        <pc:picChg chg="add del mod modCrop">
          <ac:chgData name="Валерия Власова" userId="36e5900a0d124aaf" providerId="LiveId" clId="{D6B527A9-7105-4AAA-87F5-A6AB52C7147E}" dt="2022-05-27T02:09:53.268" v="1013" actId="478"/>
          <ac:picMkLst>
            <pc:docMk/>
            <pc:sldMk cId="3500194607" sldId="283"/>
            <ac:picMk id="6" creationId="{620FCEB7-F376-6FD4-324F-08B4816292F2}"/>
          </ac:picMkLst>
        </pc:picChg>
        <pc:picChg chg="add mod modCrop">
          <ac:chgData name="Валерия Власова" userId="36e5900a0d124aaf" providerId="LiveId" clId="{D6B527A9-7105-4AAA-87F5-A6AB52C7147E}" dt="2022-05-27T02:19:34.221" v="1024" actId="1076"/>
          <ac:picMkLst>
            <pc:docMk/>
            <pc:sldMk cId="3500194607" sldId="283"/>
            <ac:picMk id="8" creationId="{B132DC5F-AC84-6AA1-9333-CFF86BBB32F6}"/>
          </ac:picMkLst>
        </pc:picChg>
        <pc:picChg chg="add del mod modCrop">
          <ac:chgData name="Валерия Власова" userId="36e5900a0d124aaf" providerId="LiveId" clId="{D6B527A9-7105-4AAA-87F5-A6AB52C7147E}" dt="2022-05-27T02:20:42.207" v="1032" actId="478"/>
          <ac:picMkLst>
            <pc:docMk/>
            <pc:sldMk cId="3500194607" sldId="283"/>
            <ac:picMk id="10" creationId="{54206FC1-EF48-8004-0B52-880500C40631}"/>
          </ac:picMkLst>
        </pc:picChg>
      </pc:sldChg>
      <pc:sldChg chg="addSp delSp modSp new mod">
        <pc:chgData name="Валерия Власова" userId="36e5900a0d124aaf" providerId="LiveId" clId="{D6B527A9-7105-4AAA-87F5-A6AB52C7147E}" dt="2022-05-27T01:47:17.393" v="1003" actId="20577"/>
        <pc:sldMkLst>
          <pc:docMk/>
          <pc:sldMk cId="2689656879" sldId="284"/>
        </pc:sldMkLst>
        <pc:spChg chg="del mod">
          <ac:chgData name="Валерия Власова" userId="36e5900a0d124aaf" providerId="LiveId" clId="{D6B527A9-7105-4AAA-87F5-A6AB52C7147E}" dt="2022-05-27T01:35:31.850" v="592" actId="478"/>
          <ac:spMkLst>
            <pc:docMk/>
            <pc:sldMk cId="2689656879" sldId="284"/>
            <ac:spMk id="2" creationId="{4A99979B-A0B8-D296-6A6E-E137D21C2B9A}"/>
          </ac:spMkLst>
        </pc:spChg>
        <pc:spChg chg="mod">
          <ac:chgData name="Валерия Власова" userId="36e5900a0d124aaf" providerId="LiveId" clId="{D6B527A9-7105-4AAA-87F5-A6AB52C7147E}" dt="2022-05-27T01:35:26.528" v="590" actId="1076"/>
          <ac:spMkLst>
            <pc:docMk/>
            <pc:sldMk cId="2689656879" sldId="284"/>
            <ac:spMk id="4" creationId="{A930E417-F1D9-9DA1-6FB6-336904950E28}"/>
          </ac:spMkLst>
        </pc:spChg>
        <pc:spChg chg="add mod">
          <ac:chgData name="Валерия Власова" userId="36e5900a0d124aaf" providerId="LiveId" clId="{D6B527A9-7105-4AAA-87F5-A6AB52C7147E}" dt="2022-05-27T01:47:17.393" v="1003" actId="20577"/>
          <ac:spMkLst>
            <pc:docMk/>
            <pc:sldMk cId="2689656879" sldId="284"/>
            <ac:spMk id="5" creationId="{D0FA847B-5332-5788-A8FF-D78AAB1F70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A7B31D-028A-4037-A24A-D89FEE3654DD}"/>
              </a:ext>
            </a:extLst>
          </p:cNvPr>
          <p:cNvSpPr txBox="1"/>
          <p:nvPr/>
        </p:nvSpPr>
        <p:spPr>
          <a:xfrm>
            <a:off x="2589271" y="1900517"/>
            <a:ext cx="70134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/>
              <a:t>Проект «</a:t>
            </a:r>
            <a:r>
              <a:rPr lang="en-US" sz="6000" dirty="0"/>
              <a:t>ITMedBook</a:t>
            </a:r>
            <a:r>
              <a:rPr lang="ru-RU" sz="6000" dirty="0"/>
              <a:t>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38945-5E10-44E9-89B7-AED71844419E}"/>
              </a:ext>
            </a:extLst>
          </p:cNvPr>
          <p:cNvSpPr txBox="1"/>
          <p:nvPr/>
        </p:nvSpPr>
        <p:spPr>
          <a:xfrm>
            <a:off x="5629835" y="6006353"/>
            <a:ext cx="64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Ученица площадки «Математический Лицей» Власова Валерия</a:t>
            </a:r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F829F0-CD65-4083-FEF0-5A2E1BDA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05BBCB-832F-2F9B-BE6D-258CB08B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18" y="275478"/>
            <a:ext cx="5499847" cy="690677"/>
          </a:xfrm>
        </p:spPr>
        <p:txBody>
          <a:bodyPr/>
          <a:lstStyle/>
          <a:p>
            <a:r>
              <a:rPr lang="ru-RU" dirty="0"/>
              <a:t>Взаимодействие сервера с БД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3B8B8A-8DC1-6A2D-03AE-67C47CF8E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1" t="11111" r="30000" b="47189"/>
          <a:stretch/>
        </p:blipFill>
        <p:spPr>
          <a:xfrm>
            <a:off x="443752" y="966155"/>
            <a:ext cx="6943166" cy="31020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11E7F1-CD9F-31CD-D161-6B6862E84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7" t="17255" r="19706" b="54248"/>
          <a:stretch/>
        </p:blipFill>
        <p:spPr>
          <a:xfrm>
            <a:off x="3133165" y="4112862"/>
            <a:ext cx="8624047" cy="22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5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F194AD-26E9-2981-FD03-DEADD06A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218227-B753-84A6-F0EB-9FB34B0E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1" y="365125"/>
            <a:ext cx="7436224" cy="690677"/>
          </a:xfrm>
        </p:spPr>
        <p:txBody>
          <a:bodyPr/>
          <a:lstStyle/>
          <a:p>
            <a:r>
              <a:rPr lang="ru-RU" dirty="0"/>
              <a:t>Получение ответа с сервера на клиенте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947EB6-CCF9-6291-D3FC-CFE0DB266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8" t="12026" r="24485" b="61438"/>
          <a:stretch/>
        </p:blipFill>
        <p:spPr>
          <a:xfrm>
            <a:off x="690283" y="1156446"/>
            <a:ext cx="9993656" cy="27790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F75B5F-0BDA-A86E-F0D9-6187BE44B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0" t="15394" r="28579" b="79211"/>
          <a:stretch/>
        </p:blipFill>
        <p:spPr>
          <a:xfrm>
            <a:off x="690283" y="4294095"/>
            <a:ext cx="10704058" cy="6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08883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C3355B-38AB-DF78-E1B6-8D50CE43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109040-B7A1-CA27-6568-6E6D59840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7" t="10035" r="10148" b="12841"/>
          <a:stretch/>
        </p:blipFill>
        <p:spPr>
          <a:xfrm>
            <a:off x="1214717" y="535848"/>
            <a:ext cx="8906436" cy="58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66862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187B065-6087-43AB-6AB1-F6065706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2BB4C43-9B93-5004-673C-A89197A5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859" y="365125"/>
            <a:ext cx="2550459" cy="690677"/>
          </a:xfrm>
        </p:spPr>
        <p:txBody>
          <a:bodyPr/>
          <a:lstStyle/>
          <a:p>
            <a:r>
              <a:rPr lang="ru-RU" dirty="0"/>
              <a:t>База данных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CABFB5-217D-6A4E-065D-5EE5CE8C6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8" t="15395" r="41691" b="41569"/>
          <a:stretch/>
        </p:blipFill>
        <p:spPr>
          <a:xfrm>
            <a:off x="1616598" y="1244248"/>
            <a:ext cx="8120921" cy="4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9966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66FB07B-E4DE-6583-E63E-BF3811B2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D994B12-D899-A42E-7FEB-35D07180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491" y="286478"/>
            <a:ext cx="3666565" cy="690677"/>
          </a:xfrm>
        </p:spPr>
        <p:txBody>
          <a:bodyPr>
            <a:noAutofit/>
          </a:bodyPr>
          <a:lstStyle/>
          <a:p>
            <a:r>
              <a:rPr lang="ru-RU" sz="3500" dirty="0"/>
              <a:t>Что реализовано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32DC5F-AC84-6AA1-9333-CFF86BBB3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0" b="1567"/>
          <a:stretch/>
        </p:blipFill>
        <p:spPr>
          <a:xfrm>
            <a:off x="838200" y="203351"/>
            <a:ext cx="3147982" cy="6451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E8023A-425E-0249-A9AE-42B9FA1B860E}"/>
              </a:ext>
            </a:extLst>
          </p:cNvPr>
          <p:cNvSpPr txBox="1"/>
          <p:nvPr/>
        </p:nvSpPr>
        <p:spPr>
          <a:xfrm>
            <a:off x="4553217" y="1348509"/>
            <a:ext cx="730520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2300" dirty="0"/>
              <a:t>Пользовательский интерфейс</a:t>
            </a:r>
          </a:p>
          <a:p>
            <a:pPr marL="342900" indent="-342900">
              <a:buAutoNum type="arabicParenR"/>
            </a:pPr>
            <a:r>
              <a:rPr lang="ru-RU" sz="2300" dirty="0"/>
              <a:t>Реализована база данных</a:t>
            </a:r>
          </a:p>
          <a:p>
            <a:pPr marL="342900" indent="-342900">
              <a:buAutoNum type="arabicParenR"/>
            </a:pPr>
            <a:r>
              <a:rPr lang="ru-RU" sz="2300" dirty="0"/>
              <a:t>Установлена связь клиента с сервером и сервера с БД</a:t>
            </a:r>
          </a:p>
          <a:p>
            <a:pPr marL="342900" indent="-342900">
              <a:buAutoNum type="arabicParenR"/>
            </a:pPr>
            <a:r>
              <a:rPr lang="ru-RU" sz="2300" dirty="0"/>
              <a:t>Авторизация и регистрация </a:t>
            </a:r>
          </a:p>
          <a:p>
            <a:pPr marL="342900" indent="-342900">
              <a:buAutoNum type="arabicParenR"/>
            </a:pPr>
            <a:r>
              <a:rPr lang="ru-RU" sz="2300" dirty="0"/>
              <a:t>Переходы между активностями</a:t>
            </a:r>
          </a:p>
          <a:p>
            <a:pPr marL="342900" indent="-342900">
              <a:buAutoNum type="arabicParenR"/>
            </a:pPr>
            <a:r>
              <a:rPr lang="ru-RU" sz="2300" dirty="0"/>
              <a:t>Вывод данных из медицинской книжки </a:t>
            </a:r>
          </a:p>
        </p:txBody>
      </p:sp>
    </p:spTree>
    <p:extLst>
      <p:ext uri="{BB962C8B-B14F-4D97-AF65-F5344CB8AC3E}">
        <p14:creationId xmlns:p14="http://schemas.microsoft.com/office/powerpoint/2010/main" val="3500194607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F0B7C3-6B27-A7B3-6481-AC9ED32E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930E417-F1D9-9DA1-6FB6-336904950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47" y="409948"/>
            <a:ext cx="6010835" cy="690677"/>
          </a:xfrm>
        </p:spPr>
        <p:txBody>
          <a:bodyPr/>
          <a:lstStyle/>
          <a:p>
            <a:r>
              <a:rPr lang="ru-RU" dirty="0"/>
              <a:t>Дальнейшее развитие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A847B-5332-5788-A8FF-D78AAB1F7040}"/>
              </a:ext>
            </a:extLst>
          </p:cNvPr>
          <p:cNvSpPr txBox="1"/>
          <p:nvPr/>
        </p:nvSpPr>
        <p:spPr>
          <a:xfrm>
            <a:off x="1095595" y="1627230"/>
            <a:ext cx="981711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2300" dirty="0"/>
              <a:t>Реализовать передачу данных через клиент-сервер в оставшихся услугах</a:t>
            </a:r>
          </a:p>
          <a:p>
            <a:pPr marL="342900" indent="-342900">
              <a:buAutoNum type="arabicParenR"/>
            </a:pPr>
            <a:r>
              <a:rPr lang="ru-RU" sz="2300" dirty="0"/>
              <a:t>Добавить вторую роль – врача</a:t>
            </a:r>
          </a:p>
          <a:p>
            <a:pPr marL="342900" indent="-342900">
              <a:buAutoNum type="arabicParenR"/>
            </a:pPr>
            <a:r>
              <a:rPr lang="ru-RU" sz="2300" dirty="0"/>
              <a:t>Добавить напоминания о посещении врачей, диспансеризации</a:t>
            </a:r>
          </a:p>
          <a:p>
            <a:pPr marL="342900" indent="-342900">
              <a:buAutoNum type="arabicParenR"/>
            </a:pPr>
            <a:r>
              <a:rPr lang="ru-RU" sz="2300" dirty="0"/>
              <a:t>Рекомендации ВОЗ ( Всемирная организация здравоохранения)</a:t>
            </a:r>
          </a:p>
        </p:txBody>
      </p:sp>
    </p:spTree>
    <p:extLst>
      <p:ext uri="{BB962C8B-B14F-4D97-AF65-F5344CB8AC3E}">
        <p14:creationId xmlns:p14="http://schemas.microsoft.com/office/powerpoint/2010/main" val="2689656879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0BADFF4-194A-4799-9BE8-3A7CF5AD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EAD0E88-1418-4505-8905-2819DDA9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ABA5BD-99C1-4F11-8226-383D5986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982" y="2378915"/>
            <a:ext cx="7702923" cy="1087998"/>
          </a:xfrm>
        </p:spPr>
        <p:txBody>
          <a:bodyPr>
            <a:noAutofit/>
          </a:bodyPr>
          <a:lstStyle/>
          <a:p>
            <a:r>
              <a:rPr lang="ru-RU" sz="6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202652168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90677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Проблема 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8477A-4976-4468-BE8B-60F3958B0B0E}"/>
              </a:ext>
            </a:extLst>
          </p:cNvPr>
          <p:cNvSpPr txBox="1"/>
          <p:nvPr/>
        </p:nvSpPr>
        <p:spPr>
          <a:xfrm>
            <a:off x="838200" y="1161108"/>
            <a:ext cx="969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Предоставление информации об оказываемых медицинских услугах, результатах анализов, консультация у врача и другие услуги, оказываемые с помощью информационных технологий населению в сфере здравоохранения, </a:t>
            </a:r>
            <a:r>
              <a:rPr lang="ru-RU" b="1" u="sng" dirty="0"/>
              <a:t>разбросаны по разным источникам</a:t>
            </a:r>
            <a:r>
              <a:rPr lang="ru-RU" dirty="0"/>
              <a:t>, а </a:t>
            </a:r>
            <a:r>
              <a:rPr lang="ru-RU" b="1" u="sng" dirty="0"/>
              <a:t>некоторые вообще не предоставляются в Интернет-пространстве</a:t>
            </a:r>
            <a:r>
              <a:rPr lang="ru-RU" dirty="0"/>
              <a:t>. Людям приходится долго висеть на телефоне, чтобы вызвать врача на дом, искать врача на различных сайтах частных клиник, чтобы получить консультацию…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3E566-3F98-4BB8-B1D0-6D88871F3641}"/>
              </a:ext>
            </a:extLst>
          </p:cNvPr>
          <p:cNvSpPr txBox="1"/>
          <p:nvPr/>
        </p:nvSpPr>
        <p:spPr>
          <a:xfrm>
            <a:off x="4995378" y="3275602"/>
            <a:ext cx="220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+mj-lt"/>
              </a:rPr>
              <a:t>Решение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57190-B77D-4BC2-9FD8-36F1E8EAD030}"/>
              </a:ext>
            </a:extLst>
          </p:cNvPr>
          <p:cNvSpPr txBox="1"/>
          <p:nvPr/>
        </p:nvSpPr>
        <p:spPr>
          <a:xfrm>
            <a:off x="838200" y="4092769"/>
            <a:ext cx="9809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Сервис, в котором все данные о медицинских услугах </a:t>
            </a:r>
            <a:r>
              <a:rPr lang="ru-RU" b="1" u="sng" dirty="0"/>
              <a:t>находились бы в одном месте Интернет-пространства,  </a:t>
            </a:r>
            <a:r>
              <a:rPr lang="ru-RU" dirty="0"/>
              <a:t>а на получение необходимых услуг уходило бы  </a:t>
            </a:r>
            <a:r>
              <a:rPr lang="ru-RU" b="1" u="sng" dirty="0"/>
              <a:t>совсем немного времени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87762" y="544244"/>
            <a:ext cx="1477819" cy="619536"/>
          </a:xfrm>
        </p:spPr>
        <p:txBody>
          <a:bodyPr>
            <a:normAutofit/>
          </a:bodyPr>
          <a:lstStyle/>
          <a:p>
            <a:pPr algn="ctr"/>
            <a:r>
              <a:rPr lang="ru-RU" sz="3000" dirty="0"/>
              <a:t>Цель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87CDA-0852-4436-9139-9A5B78F59557}"/>
              </a:ext>
            </a:extLst>
          </p:cNvPr>
          <p:cNvSpPr txBox="1"/>
          <p:nvPr/>
        </p:nvSpPr>
        <p:spPr>
          <a:xfrm>
            <a:off x="1676400" y="116378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Создать приложение, в котором каждый пользователь может вызвать врача на дом, проконсультироваться с специалистом, узнать результаты анализов, посмотреть свою медицинскую книжку.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52A85-6D6B-46B1-93D5-7C44AF5B60D0}"/>
              </a:ext>
            </a:extLst>
          </p:cNvPr>
          <p:cNvSpPr txBox="1"/>
          <p:nvPr/>
        </p:nvSpPr>
        <p:spPr>
          <a:xfrm>
            <a:off x="1676400" y="2706646"/>
            <a:ext cx="14077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latin typeface="+mj-lt"/>
              </a:rPr>
              <a:t>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B10FA-E1D1-4CCD-9DB4-0855BFBABBEA}"/>
              </a:ext>
            </a:extLst>
          </p:cNvPr>
          <p:cNvSpPr txBox="1"/>
          <p:nvPr/>
        </p:nvSpPr>
        <p:spPr>
          <a:xfrm>
            <a:off x="1676400" y="34290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dirty="0"/>
              <a:t>Спроектировать приложение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Разработать интерфейс</a:t>
            </a:r>
          </a:p>
          <a:p>
            <a:pPr marL="342900" indent="-342900">
              <a:buAutoNum type="arabicParenR"/>
            </a:pPr>
            <a:r>
              <a:rPr lang="ru-RU" dirty="0"/>
              <a:t>Реализация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17468781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398" y="438815"/>
            <a:ext cx="12191999" cy="690677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Проектирование в </a:t>
            </a:r>
            <a:r>
              <a:rPr lang="en-US" sz="4000" dirty="0"/>
              <a:t>Figma</a:t>
            </a:r>
            <a:r>
              <a:rPr lang="ru-RU" sz="4000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80C9E6-89BF-44A6-B798-81E58B6E7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5" t="27879" r="17803" b="21212"/>
          <a:stretch/>
        </p:blipFill>
        <p:spPr>
          <a:xfrm>
            <a:off x="637309" y="1411343"/>
            <a:ext cx="11111283" cy="48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7440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3EC2AD3-9932-40B8-83C2-553CFC402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9" t="28627" r="19559" b="21046"/>
          <a:stretch/>
        </p:blipFill>
        <p:spPr>
          <a:xfrm>
            <a:off x="720517" y="1288489"/>
            <a:ext cx="10750966" cy="470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119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A6D136-1E8C-4E25-8A89-F91290C9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58AAD6-DA70-4EAC-A038-6A91D80F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79" t="28497" r="23971" b="21569"/>
          <a:stretch/>
        </p:blipFill>
        <p:spPr>
          <a:xfrm>
            <a:off x="2164976" y="1299428"/>
            <a:ext cx="7888942" cy="45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4675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250484"/>
            <a:ext cx="12192000" cy="690677"/>
          </a:xfrm>
        </p:spPr>
        <p:txBody>
          <a:bodyPr/>
          <a:lstStyle/>
          <a:p>
            <a:pPr algn="ctr"/>
            <a:r>
              <a:rPr lang="en-US" dirty="0"/>
              <a:t>UML</a:t>
            </a:r>
            <a:r>
              <a:rPr lang="ru-RU" dirty="0"/>
              <a:t>-Диаграмма активности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CC58E7-6490-4E29-891C-061E96B41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4" t="26928" r="30442" b="19738"/>
          <a:stretch/>
        </p:blipFill>
        <p:spPr>
          <a:xfrm>
            <a:off x="2120152" y="974277"/>
            <a:ext cx="7862048" cy="53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5904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0E1865-44A0-4E7C-9FF3-7BEB2032DE74}"/>
              </a:ext>
            </a:extLst>
          </p:cNvPr>
          <p:cNvSpPr txBox="1"/>
          <p:nvPr/>
        </p:nvSpPr>
        <p:spPr>
          <a:xfrm>
            <a:off x="2286000" y="317212"/>
            <a:ext cx="7492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+mj-lt"/>
              </a:rPr>
              <a:t>Что использовалось для реализации</a:t>
            </a:r>
          </a:p>
        </p:txBody>
      </p:sp>
      <p:pic>
        <p:nvPicPr>
          <p:cNvPr id="1026" name="Picture 2" descr="Eclipse: A Brief History - IRI">
            <a:extLst>
              <a:ext uri="{FF2B5EF4-FFF2-40B4-BE49-F238E27FC236}">
                <a16:creationId xmlns:a16="http://schemas.microsoft.com/office/drawing/2014/main" id="{D5353DFF-5FE0-3E92-8782-BF6F62DCF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2" y="963543"/>
            <a:ext cx="4541886" cy="201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98715C-7AEB-CA81-B6C3-705DBFD85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53" y="2961476"/>
            <a:ext cx="5275971" cy="212863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03D7D9E-8837-A1CF-4B37-930F25920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213" y="1307794"/>
            <a:ext cx="4171015" cy="39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3380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D84FCCC-DD9A-B605-2BE9-9DEF6248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3806AC-4F40-F19E-A2E0-26202AE1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860" y="319088"/>
            <a:ext cx="3097306" cy="690677"/>
          </a:xfrm>
        </p:spPr>
        <p:txBody>
          <a:bodyPr/>
          <a:lstStyle/>
          <a:p>
            <a:r>
              <a:rPr lang="ru-RU" dirty="0"/>
              <a:t>Код программы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F8845C-950A-A239-ABB5-BACAB4A21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" t="9915" r="81618" b="38964"/>
          <a:stretch/>
        </p:blipFill>
        <p:spPr>
          <a:xfrm>
            <a:off x="838200" y="889015"/>
            <a:ext cx="3231776" cy="56498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75DA64-94CC-52DA-AD3C-7F4CC2B65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" t="26797" r="81324" b="29804"/>
          <a:stretch/>
        </p:blipFill>
        <p:spPr>
          <a:xfrm>
            <a:off x="4442010" y="1265616"/>
            <a:ext cx="3097306" cy="48966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6016AC-BAC0-44E6-4F46-BE0C35E62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8" t="10719" r="81544" b="44444"/>
          <a:stretch/>
        </p:blipFill>
        <p:spPr>
          <a:xfrm>
            <a:off x="7786014" y="1265616"/>
            <a:ext cx="3226393" cy="48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789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242</Words>
  <Application>Microsoft Office PowerPoint</Application>
  <PresentationFormat>Широкоэкранный</PresentationFormat>
  <Paragraphs>49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SamsungOne 800C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Проблема </vt:lpstr>
      <vt:lpstr>Цель</vt:lpstr>
      <vt:lpstr>Проектирование в Figma </vt:lpstr>
      <vt:lpstr>Презентация PowerPoint</vt:lpstr>
      <vt:lpstr>Презентация PowerPoint</vt:lpstr>
      <vt:lpstr>UML-Диаграмма активности</vt:lpstr>
      <vt:lpstr>Презентация PowerPoint</vt:lpstr>
      <vt:lpstr>Код программы</vt:lpstr>
      <vt:lpstr>Взаимодействие сервера с БД </vt:lpstr>
      <vt:lpstr>Получение ответа с сервера на клиенте</vt:lpstr>
      <vt:lpstr>Презентация PowerPoint</vt:lpstr>
      <vt:lpstr>База данных </vt:lpstr>
      <vt:lpstr>Что реализовано</vt:lpstr>
      <vt:lpstr>Дальнейшее развитие проекта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Валерия Власова</cp:lastModifiedBy>
  <cp:revision>60</cp:revision>
  <dcterms:created xsi:type="dcterms:W3CDTF">2020-05-25T08:37:09Z</dcterms:created>
  <dcterms:modified xsi:type="dcterms:W3CDTF">2022-05-27T03:27:17Z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